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57" r:id="rId4"/>
    <p:sldId id="269" r:id="rId5"/>
    <p:sldId id="259" r:id="rId6"/>
    <p:sldId id="258" r:id="rId7"/>
    <p:sldId id="260" r:id="rId8"/>
    <p:sldId id="264" r:id="rId9"/>
    <p:sldId id="261" r:id="rId10"/>
    <p:sldId id="267" r:id="rId11"/>
    <p:sldId id="262" r:id="rId12"/>
    <p:sldId id="263" r:id="rId13"/>
    <p:sldId id="266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94"/>
  </p:normalViewPr>
  <p:slideViewPr>
    <p:cSldViewPr snapToGrid="0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66-A7DF-0A4E-B96B-75DB2B8E693A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0457-9816-8242-B9B4-0D3E9D01F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EC00-41B7-7659-40C5-4272B69C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E54-D8E1-A3F5-8360-0B1D71BB4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7B24-B85D-3646-29DF-2688036D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067-2A6A-AF44-8045-C0DED1042329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D9E2-335B-1B9F-1321-2AF2178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DA3D-64DC-BD8A-9A1B-16B14E96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64-E63A-D950-B9B5-09BD492E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F2F8F-6B87-7599-474E-DC9F2F07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14C2-531B-0D8A-BC73-073F261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D1EC-C99F-B44F-8C00-924B0288F23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DAA4-EDB9-C693-B45B-B0B965E4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90E5-E528-EA6C-CB4A-901A55E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5B957-1C72-20A8-D69B-9E84EA84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3369-C6E5-E304-58A2-6094C35A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5E-9CF1-CFA5-60C8-15DEAA0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609B-647F-8045-80F6-7C3CA5ED23C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CDBD-D1F6-E99F-8F51-92D0FC90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1125-2718-2B12-7084-323595E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51D-B7D3-F1BA-0A78-88FE2D43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EF6E-F903-75FB-05CB-65B5B5B5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A770C-98D0-9F11-DA72-99FC936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5362-E555-DB42-A326-8C184FA72E40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F741-06F2-B490-FC15-3739B9E7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AE37-5C75-2E75-CD05-30DA247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0363-4FFC-E3AF-59D6-04F625C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AB46-3E96-B954-7996-EABA8C77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F6905-3B9F-9FE4-DA47-17DCDB6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F7-77AC-FA4F-80C5-3BD0504EAB31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23A7F-26E6-1C08-1A8F-A0873360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F4D-4684-EAD1-1E05-21B96887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6D2-02D3-4CEB-668D-9CD6981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BBE9-3D23-F1F6-C7E0-C9E48C9AA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6E90-B6B9-349B-894B-32A712DE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1CD4-52E1-BF0C-4C8A-390A8435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E598-E058-D746-958E-CBF9AF0840F7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47B2-B2F1-5676-BDD9-65EB47A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B530-515B-C4FA-C5AF-12585DD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6D3-E039-544F-14F9-3054E214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C22-239B-D18F-8C49-177C2AF5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B21D8-D2C2-3B0C-E26A-352FA66B2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C998-1B8A-47D5-949C-7A44E82D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D3E3D-D0E1-12A1-B122-DE001551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0C01-1AD3-0225-8EAB-AFE85227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7D15-B28D-5744-806E-80066A8E5B96}" type="datetime1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5B127-5673-77A5-68A2-4914C26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1056-8A16-AE12-4B09-29670614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45A0-775B-B1E9-E9FD-16CF0554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80B08-6EA6-592E-F04F-7514817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FCFD-3FD9-8E48-9E89-65A1E022B45D}" type="datetime1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C03D-8D82-07AF-563C-A6976FED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16A-C657-83EE-25E3-1E189BCC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2C1E6-72B1-F5E7-742C-A327C97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679C-996D-E84E-83CA-8B73D7591DA0}" type="datetime1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DCA-2AF3-A302-4505-1344BA9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27A2-6213-30CF-4D91-0406E7D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EDC-9EBC-2A1F-9C40-50D829D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82B0-27A4-FF7C-82A5-079CD831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7A16-F61D-50EF-373D-28DF31494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D7A6F-5E5F-5465-EE14-C0A303C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BDC-B15A-AD40-93B3-FF8A21538376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FAB8-4DE0-A5D8-AE46-06F5D819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30AC8-E694-A60A-CABF-5E32437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73C8-A132-DADE-3E8C-ECB30187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8B31-72C3-7294-35D4-25FF7191C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D7BC-1A69-52E3-D1D0-1C1B2BDB6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F5FD-39E2-912C-FE3B-4346FC05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C1B0-8231-A041-9847-08BD413D32F3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3537-FCA3-86A2-51FA-27AFB36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6ACB-9C01-070B-9932-0D070816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ED48-9447-5D7A-CEBD-0C39707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CD2C-DEE2-AA3C-4622-7FBB4359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B214-0A52-AC0B-A4C4-57B489C4A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A327F-8C96-1849-933C-F714CBA8915B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0F39-084D-4869-3BAF-58285F83D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649A-E338-32FF-E991-DCA931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813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3E176519-93CB-8B48-9E64-D2DA91F33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B4E1-29BA-79D5-80BE-01890F73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Agents to Create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5B0F-DF5F-4687-A757-6FC5BA6F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256"/>
            <a:ext cx="9144000" cy="1655762"/>
          </a:xfrm>
        </p:spPr>
        <p:txBody>
          <a:bodyPr/>
          <a:lstStyle/>
          <a:p>
            <a:r>
              <a:rPr lang="en-US" dirty="0"/>
              <a:t>Impacts on Education</a:t>
            </a:r>
          </a:p>
          <a:p>
            <a:r>
              <a:rPr lang="en-US" dirty="0"/>
              <a:t>In 10 Minutes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5A2F-5445-24DD-3B54-9E8BDF0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6487B-C7D5-D9E0-8D25-F076E9A8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54" y="0"/>
            <a:ext cx="69172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09" y="2302209"/>
            <a:ext cx="57912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6681537" cy="816058"/>
          </a:xfrm>
        </p:spPr>
        <p:txBody>
          <a:bodyPr/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6822735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Dan McCreary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03" y="231115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6" b="2453"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502</Words>
  <Application>Microsoft Macintosh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source-serif-pro</vt:lpstr>
      <vt:lpstr>Office Theme</vt:lpstr>
      <vt:lpstr>Using AI Agents to Create AI Agents</vt:lpstr>
      <vt:lpstr>Positive Feedback Loop</vt:lpstr>
      <vt:lpstr>Background for Dan McCreary</vt:lpstr>
      <vt:lpstr>PowerPoint Presentation</vt:lpstr>
      <vt:lpstr>Agents: 0 to $2.5B in 18 Years </vt:lpstr>
      <vt:lpstr>PowerPoint Presentation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 for Intelligent Textbooks</vt:lpstr>
      <vt:lpstr>IDE Agent Generation Rules</vt:lpstr>
      <vt:lpstr>Rate of Change is Getting Faster</vt:lpstr>
      <vt:lpstr>Sample Intelligent Textbooks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4</cp:revision>
  <dcterms:created xsi:type="dcterms:W3CDTF">2025-03-19T03:18:11Z</dcterms:created>
  <dcterms:modified xsi:type="dcterms:W3CDTF">2025-03-19T15:10:33Z</dcterms:modified>
</cp:coreProperties>
</file>